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43" r:id="rId65"/>
    <p:sldId id="319" r:id="rId66"/>
    <p:sldId id="320" r:id="rId67"/>
    <p:sldId id="321" r:id="rId68"/>
    <p:sldId id="344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5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05E15-0EC3-48A4-A2F7-13808A8683FD}" type="datetimeFigureOut">
              <a:rPr lang="en-US" smtClean="0"/>
              <a:pPr/>
              <a:t>8/25/2007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45499-4F5E-41A6-BCD3-216DCCCE3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American Political and Social History I fall 06\American History fall 06 images Colonies to Constitution\British Empire in America Popple 17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56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.YOUR-0944CBA8B9\My Documents\American Political and Social History I fall 06\American History fall 06 images Colonies to Constitution\Indigo Plant fa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American Political and Social History I fall 06\American History fall 06 images Colonies to Constitution\Rice fa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357072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xiv2 carrying r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80" y="0"/>
            <a:ext cx="3268320" cy="3352800"/>
          </a:xfrm>
          <a:prstGeom prst="rect">
            <a:avLst/>
          </a:prstGeom>
        </p:spPr>
      </p:pic>
      <p:pic>
        <p:nvPicPr>
          <p:cNvPr id="4" name="Picture 3" descr="xiii5 rice plant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00"/>
            <a:ext cx="4971036" cy="3733800"/>
          </a:xfrm>
          <a:prstGeom prst="rect">
            <a:avLst/>
          </a:prstGeom>
        </p:spPr>
      </p:pic>
      <p:pic>
        <p:nvPicPr>
          <p:cNvPr id="5" name="Picture 4" descr="ix1 rice hull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286000"/>
            <a:ext cx="304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American Political and Social History I fall 06\American History fall 06 images Colonies to Constitution\Resin slash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0462" y="0"/>
            <a:ext cx="544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Documents and Settings\Owner.YOUR-0944CBA8B9\My Documents\American Political and Social History I fall 06\American History fall 06 images Colonies to Constitution\conf-kaye-ta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484316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day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American Political and Social History I fall 06\American History fall 06 images Colonies to Constitution\marijuana_bud_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Owner.YOUR-0944CBA8B9\My Documents\American Political and Social History I fall 06\American History fall 06 images Colonies to Constitution\Indoor p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American Political and Social History I fall 06\American History fall 06 images Colonies to Constitution\Pot field ag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7038"/>
            <a:ext cx="91440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8 Maryland Ogilby.jpg"/>
          <p:cNvPicPr>
            <a:picLocks noChangeAspect="1"/>
          </p:cNvPicPr>
          <p:nvPr/>
        </p:nvPicPr>
        <p:blipFill>
          <a:blip r:embed="rId2" cstate="print"/>
          <a:srcRect l="2536" t="4444" r="1623" b="2222"/>
          <a:stretch>
            <a:fillRect/>
          </a:stretch>
        </p:blipFill>
        <p:spPr>
          <a:xfrm>
            <a:off x="22860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American Political and Social History I fall 06\American History fall 06 images Colonies to Constitution\calv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97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ecilcalvert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659" y="0"/>
            <a:ext cx="4432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American Political and Social History I fall 06\American History fall 06 images Colonies to Constitution\Delaware 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021"/>
            <a:ext cx="5257800" cy="426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brary_Map_Kitchen delawa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12" y="0"/>
            <a:ext cx="5909288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American Political and Social History I fall 06\American History fall 06 images Colonies to Constitution\First appearance of Georgia 17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838"/>
            <a:ext cx="9144000" cy="67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American Political and Social History I fall 06\American History fall 06 images Colonies to Constitution\William Penn at 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American Political and Social History I fall 06\American History fall 06 images Colonies to Constitution\Penn treaty India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5057"/>
            <a:ext cx="5791200" cy="407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627 pennsylva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77" y="0"/>
            <a:ext cx="5186423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American Political and Social History I fall 06\American History fall 06 images Colonies to Constitution\1777newjersey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94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wner.YOUR-0944CBA8B9\My Documents\American Political and Social History I fall 06\American History fall 06 images Colonies to Constitution\1639newyork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6-webminu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73492"/>
            <a:ext cx="7429500" cy="5584508"/>
          </a:xfrm>
          <a:prstGeom prst="rect">
            <a:avLst/>
          </a:prstGeom>
        </p:spPr>
      </p:pic>
      <p:pic>
        <p:nvPicPr>
          <p:cNvPr id="26626" name="Picture 2" descr="C:\Documents and Settings\Owner.YOUR-0944CBA8B9\My Documents\American Political and Social History I fall 06\American History fall 06 images Colonies to Constitution\minui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0"/>
            <a:ext cx="2819400" cy="380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Colonies to Constitution\1685newamsterd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1588"/>
            <a:ext cx="8305800" cy="692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American Political and Social History I fall 06\American History fall 06 images Colonies to Constitution\1685newamsterdam Hudson 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7663" y="0"/>
            <a:ext cx="3624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v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15000" cy="4589859"/>
          </a:xfrm>
          <a:prstGeom prst="rect">
            <a:avLst/>
          </a:prstGeom>
        </p:spPr>
      </p:pic>
      <p:pic>
        <p:nvPicPr>
          <p:cNvPr id="3" name="Picture 2" descr="CastelloPlan578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091807"/>
            <a:ext cx="5029200" cy="3709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American Political and Social History I fall 06\American History fall 06 images Colonies to Constitution\Peter_Stuyvesa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0"/>
            <a:ext cx="5557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American Political and Social History I fall 06\American History fall 06 images Colonies to Constitution\Edmund Andr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3725" y="0"/>
            <a:ext cx="541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American Political and Social History I fall 06\American History fall 06 images Colonies to Constitution\ogle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07370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James_Oglethorpe_Statue_Augusta_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168" y="0"/>
            <a:ext cx="50138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_Jacob_Leis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3022" cy="3878206"/>
          </a:xfrm>
          <a:prstGeom prst="rect">
            <a:avLst/>
          </a:prstGeom>
        </p:spPr>
      </p:pic>
      <p:pic>
        <p:nvPicPr>
          <p:cNvPr id="32770" name="Picture 2" descr="C:\Documents and Settings\Owner.YOUR-0944CBA8B9\My Documents\American Political and Social History I fall 06\American History fall 06 images Colonies to Constitution\Leisler's Rebellion 16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223" y="2743201"/>
            <a:ext cx="616577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Owner.YOUR-0944CBA8B9\My Documents\American Political and Social History I fall 06\American History fall 06 images Colonies to Constitution\1758albany3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American Political and Social History I fall 06\American History fall 06 images Colonies to Constitution\New England colonies 1607-1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9342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Owner.YOUR-0944CBA8B9\My Documents\American Political and Social History I fall 06\American History fall 06 images Colonies to Constitution\Hooker%20and%20Company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American Political and Social History I fall 06\American History fall 06 images Colonies to Constitution\New England colonies 1607-1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9342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American Political and Social History I fall 06\American History fall 06 images Colonies to Constitution\King's Dominions Moll 1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421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Political and Social History I fall 06\American History fall 06 images Colonies to Constitution\British and American plantations Bowen 1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113"/>
            <a:ext cx="86868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American Political and Social History I fall 06\American History fall 06 images Colonies to Constitution\Florida Lotter 1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24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Owner.YOUR-0944CBA8B9\My Documents\American Political and Social History I fall 06\American History fall 06 images Colonies to Constitution\Louisiane Delisle1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413"/>
            <a:ext cx="914400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American Political and Social History I fall 06\American History fall 06 images Colonies to Constitution\Mississippi Homann 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0772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gordon savann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91" y="0"/>
            <a:ext cx="77776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Owner.YOUR-0944CBA8B9\My Documents\American Political and Social History I fall 06\American History fall 06 images Colonies to Constitution\West Indies Bowen 1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American Political and Social History I fall 06\American History fall 06 images Colonies to Constitution\an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1325" y="0"/>
            <a:ext cx="4892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105_queen_an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79153" cy="686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Owner.YOUR-0944CBA8B9\My Documents\American Political and Social History I fall 06\American History fall 06 images Colonies to Constitution\georg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189_georg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942"/>
            <a:ext cx="4343400" cy="628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American Political and Social History I fall 06\American History fall 06 images Colonies to Constitution\george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5137" y="0"/>
            <a:ext cx="4868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229_geor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0"/>
            <a:ext cx="42816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C:\Documents and Settings\Owner.YOUR-0944CBA8B9\My Documents\American Political and Social History I fall 06\American History fall 06 images Colonies to Constitution\Fitzhugh family house Tidewater Virginia 1735-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463"/>
            <a:ext cx="8382000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American Political and Social History I fall 06\American History fall 06 images Colonies to Constitution\Plate 1739-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20638"/>
            <a:ext cx="7315200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American Political and Social History I fall 06\American History fall 06 images Colonies to Constitution\Dinner tea coffee service 1785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0"/>
            <a:ext cx="580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American Political and Social History I fall 06\American History fall 06 images Colonies to Constitution\Punchbowl 1786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Covered punchbowl with platter 17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4803" y="2789238"/>
            <a:ext cx="5019197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American Political and Social History I fall 06\American History fall 06 images Colonies to Constitution\Tea and coffee service 1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152" y="1493837"/>
            <a:ext cx="7247848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:\Documents and Settings\Owner.YOUR-0944CBA8B9\My Documents\American Political and Social History I fall 06\American History fall 06 images Colonies to Constitution\Teapot 1745-55 Josiah Aust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21434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Documents and Settings\Owner.YOUR-0944CBA8B9\My Documents\American Political and Social History I fall 06\American History fall 06 images Colonies to Constitution\Drop leaf table 1756 John Towns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7217"/>
            <a:ext cx="4648200" cy="41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Tea table Mahogany 1765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68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wner.YOUR-0944CBA8B9\My Documents\American Political and Social History I fall 06\American History fall 06 images Colonies to Constitution\New Map of Georgia Bowen 17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-15875"/>
            <a:ext cx="89154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Colonies to Constitution\Taperstick 1700-17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Looking glass 1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87" y="0"/>
            <a:ext cx="383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Owner.YOUR-0944CBA8B9\My Documents\American Political and Social History I fall 06\American History fall 06 images Colonies to Constitution\Rattle whistle bells Nicholas Roosevelt 1755-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649662"/>
            <a:ext cx="3769982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Colonies to Constitution\Bureau table John Townsend 17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19200"/>
            <a:ext cx="491066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High chest of drawers 1762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0"/>
            <a:ext cx="4384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Owner.YOUR-0944CBA8B9\My Documents\American Political and Social History I fall 06\American History fall 06 images Colonies to Constitution\Commode French 1710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4763"/>
            <a:ext cx="883920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Owner.YOUR-0944CBA8B9\My Documents\American Political and Social History I fall 06\American History fall 06 images Colonies to Constitution\Cabinet makers book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763"/>
            <a:ext cx="81534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Owner.YOUR-0944CBA8B9\My Documents\American Political and Social History I fall 06\American History fall 06 images Colonies to Constitution\Chair makers 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0"/>
            <a:ext cx="9144000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American Political and Social History I fall 06\American History fall 06 images Colonies to Constitution\Side chair 1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57200"/>
            <a:ext cx="4648200" cy="600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Armchair 1765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475" y="0"/>
            <a:ext cx="445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wner.YOUR-0944CBA8B9\My Documents\American Political and Social History I fall 06\American History fall 06 images Colonies to Constitution\Settee 1760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9525"/>
            <a:ext cx="73152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bin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200400"/>
            <a:ext cx="2743200" cy="3657600"/>
          </a:xfrm>
          <a:prstGeom prst="rect">
            <a:avLst/>
          </a:prstGeom>
        </p:spPr>
      </p:pic>
      <p:pic>
        <p:nvPicPr>
          <p:cNvPr id="4" name="Picture 3" descr="HouseInterior colon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62400" cy="2971800"/>
          </a:xfrm>
          <a:prstGeom prst="rect">
            <a:avLst/>
          </a:prstGeom>
        </p:spPr>
      </p:pic>
      <p:pic>
        <p:nvPicPr>
          <p:cNvPr id="67586" name="Picture 1026" descr="C:\Documents and Settings\Owner.YOUR-0944CBA8B9\My Documents\American Political and Social History I fall 06\American History fall 06 images Colonies to Constitution\Colonies to Constitution used\026%20planters%20cabin%20interi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0"/>
            <a:ext cx="5334000" cy="324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onner-prairie-log-cabin-interi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45618"/>
            <a:ext cx="5867400" cy="3912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Owner.YOUR-0944CBA8B9\My Documents\American Political and Social History I fall 06\American History fall 06 images Colonies to Constitution\Celestial globe with clockwork 1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Colonies to Constitution\Cabinet of Curiosit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194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421 cabinet of curiosit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78" y="0"/>
            <a:ext cx="4856922" cy="3733800"/>
          </a:xfrm>
          <a:prstGeom prst="rect">
            <a:avLst/>
          </a:prstGeom>
        </p:spPr>
      </p:pic>
      <p:pic>
        <p:nvPicPr>
          <p:cNvPr id="4" name="Picture 3" descr="bk-nm-7325 cabinet of curiosit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628780"/>
            <a:ext cx="3886200" cy="3229220"/>
          </a:xfrm>
          <a:prstGeom prst="rect">
            <a:avLst/>
          </a:prstGeom>
        </p:spPr>
      </p:pic>
      <p:pic>
        <p:nvPicPr>
          <p:cNvPr id="5" name="Picture 4" descr="bk-nm-5671 cabinet of curiositi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657600"/>
            <a:ext cx="32004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American Political and Social History I fall 06\American History fall 06 images Colonies to Constitution\Sanson Carolina map 16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ida_fig01a cabinets turned into mus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3" y="0"/>
            <a:ext cx="7634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Colonies to Constitution\Spinning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American Political and Social History I fall 06\American History fall 06 images Colonies to Constitution\Hand l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American Political and Social History I fall 06\American History fall 06 images Colonies to Constitution\Butter chu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65"/>
            <a:ext cx="4514921" cy="602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Nellis%20Churn-2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81000"/>
            <a:ext cx="451485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ial products and trad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94"/>
            <a:ext cx="9144000" cy="625221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Owner.YOUR-0944CBA8B9\My Documents\American Political and Social History I fall 06\American History fall 06 images Colonies to Constitution\America claimed by France Moll 1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7038"/>
            <a:ext cx="9144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American Political and Social History I fall 06\American History fall 06 images Colonies to Constitution\Louisiane and Florida Bonne 1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81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Owner.YOUR-0944CBA8B9\My Documents\American Political and Social History I fall 06\American History fall 06 images Colonies to Constitution\french-indian-war 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years war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3" y="1"/>
            <a:ext cx="86128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American Political and Social History I fall 06\American History fall 06 images Colonies to Constitution\Schenectady Massacre 1690.jpg"/>
          <p:cNvPicPr>
            <a:picLocks noChangeAspect="1" noChangeArrowheads="1"/>
          </p:cNvPicPr>
          <p:nvPr/>
        </p:nvPicPr>
        <p:blipFill>
          <a:blip r:embed="rId2"/>
          <a:srcRect r="2062" b="3779"/>
          <a:stretch>
            <a:fillRect/>
          </a:stretch>
        </p:blipFill>
        <p:spPr bwMode="auto">
          <a:xfrm>
            <a:off x="0" y="1288181"/>
            <a:ext cx="5562600" cy="427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ssac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295275"/>
            <a:ext cx="3571875" cy="2524125"/>
          </a:xfrm>
          <a:prstGeom prst="rect">
            <a:avLst/>
          </a:prstGeom>
        </p:spPr>
      </p:pic>
      <p:pic>
        <p:nvPicPr>
          <p:cNvPr id="4" name="Picture 3" descr="1690 massacr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048000"/>
            <a:ext cx="3581400" cy="3491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American Political and Social History I fall 06\American History fall 06 images Colonies to Constitution\charleston_16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75"/>
            <a:ext cx="914400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American Political and Social History I fall 06\American History fall 06 images Colonies to Constitution\george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5137" y="0"/>
            <a:ext cx="4868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229_geor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0"/>
            <a:ext cx="42816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_III_in_Coronation_Rob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94" y="0"/>
            <a:ext cx="47234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Owner.YOUR-0944CBA8B9\My Documents\American Political and Social History I fall 06\American History fall 06 images Colonies to Constitution\Louis X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0"/>
            <a:ext cx="4799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Owner.YOUR-0944CBA8B9\My Documents\American Political and Social History I fall 06\American History fall 06 images Colonies to Constitution\Fort Necess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6950"/>
            <a:ext cx="91440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American Political and Social History I fall 06\American History fall 06 images Colonies to Constitution\Braddock%27s_death_at_the_Battle_of_Monongahela_9-July-17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6200"/>
            <a:ext cx="448126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301_0116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1792224"/>
            <a:ext cx="4648200" cy="3160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Owner.YOUR-0944CBA8B9\My Documents\American Political and Social History I fall 06\American History fall 06 images Colonies to Constitution\Battle of Lake Geo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76" y="34925"/>
            <a:ext cx="8732523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Owner.YOUR-0944CBA8B9\My Documents\American Political and Social History I fall 06\American History fall 06 images Colonies to Constitution\Sir William Johnson minia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59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WILLIAM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167753"/>
            <a:ext cx="3581400" cy="4471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Owner.YOUR-0944CBA8B9\My Documents\American Political and Social History I fall 06\American History fall 06 images Colonies to Constitution\Fort Oswe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0"/>
            <a:ext cx="551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American Political and Social History I fall 06\American History fall 06 images Colonies to Constitution\Fort William Hen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337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whba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93" y="3352800"/>
            <a:ext cx="5185207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gersrang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6512" cy="4343400"/>
          </a:xfrm>
          <a:prstGeom prst="rect">
            <a:avLst/>
          </a:prstGeom>
        </p:spPr>
      </p:pic>
      <p:pic>
        <p:nvPicPr>
          <p:cNvPr id="90114" name="Picture 1027" descr="C:\Documents and Settings\Owner.YOUR-0944CBA8B9\My Documents\American Political and Social History I fall 06\American History fall 06 images Colonies to Constitution\w3rangersclubpelbowtoma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9224" y="2895600"/>
            <a:ext cx="47747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American Political and Social History I fall 06\American History fall 06 images Colonies to Constitution\A New Map of His Majesty's Flourishing Province of South Carolina Herbert 1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700"/>
            <a:ext cx="77724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Ticonder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1"/>
            <a:ext cx="9144000" cy="617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Owner.YOUR-0944CBA8B9\My Documents\American Political and Social History I fall 06\American History fall 06 images Colonies to Constitution\Pitt Earl of Chath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675" y="0"/>
            <a:ext cx="545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wner.YOUR-0944CBA8B9\My Documents\American Political and Social History I fall 06\American History fall 06 images Colonies to Constitution\FortDuquesne.jpg"/>
          <p:cNvPicPr>
            <a:picLocks noChangeAspect="1" noChangeArrowheads="1"/>
          </p:cNvPicPr>
          <p:nvPr/>
        </p:nvPicPr>
        <p:blipFill>
          <a:blip r:embed="rId2"/>
          <a:srcRect l="2941" t="2376" r="980" b="2399"/>
          <a:stretch>
            <a:fillRect/>
          </a:stretch>
        </p:blipFill>
        <p:spPr bwMode="auto">
          <a:xfrm>
            <a:off x="740735" y="0"/>
            <a:ext cx="7814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Owner.YOUR-0944CBA8B9\My Documents\American Political and Social History I fall 06\American History fall 06 images Colonies to Constitution\Fort Niagara aerial.jpg"/>
          <p:cNvPicPr>
            <a:picLocks noChangeAspect="1" noChangeArrowheads="1"/>
          </p:cNvPicPr>
          <p:nvPr/>
        </p:nvPicPr>
        <p:blipFill>
          <a:blip r:embed="rId2"/>
          <a:srcRect r="1667" b="4651"/>
          <a:stretch>
            <a:fillRect/>
          </a:stretch>
        </p:blipFill>
        <p:spPr bwMode="auto">
          <a:xfrm>
            <a:off x="0" y="275095"/>
            <a:ext cx="9144000" cy="63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Owner.YOUR-0944CBA8B9\My Documents\American Political and Social History I fall 06\American History fall 06 images Colonies to Constitution\Battle of Quebec 17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292" y="0"/>
            <a:ext cx="8502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Owner.YOUR-0944CBA8B9\My Documents\American Political and Social History I fall 06\American History fall 06 images Colonies to Constitution\Death_of_General_Montcal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8" y="0"/>
            <a:ext cx="5624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Owner.YOUR-0944CBA8B9\My Documents\American Political and Social History I fall 06\American History fall 06 images Colonies to Constitution\Death-wol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32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American Political and Social History I fall 06\American History fall 06 images Colonies to Constitution\Pontiac%27s_wa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9525"/>
            <a:ext cx="86106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Owner.YOUR-0944CBA8B9\My Documents\American Political and Social History I fall 06\American History fall 06 images Colonies to Constitution\Pontiac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844675"/>
            <a:ext cx="4267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Owner.YOUR-0944CBA8B9\My Documents\American Political and Social History I fall 06\American History fall 06 images Colonies to Constitution\Land ceded to Brit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88"/>
            <a:ext cx="83058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American Political and Social History I fall 06\American History fall 06 images Colonies to Constitution\North and South Carolina Bowen 1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350"/>
            <a:ext cx="84582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 176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8" y="0"/>
            <a:ext cx="6291743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3</cp:revision>
  <dcterms:created xsi:type="dcterms:W3CDTF">2007-08-22T19:02:30Z</dcterms:created>
  <dcterms:modified xsi:type="dcterms:W3CDTF">2007-08-25T20:58:59Z</dcterms:modified>
</cp:coreProperties>
</file>